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21383625" cy="30275213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8154" userDrawn="1">
          <p15:clr>
            <a:srgbClr val="A4A3A4"/>
          </p15:clr>
        </p15:guide>
        <p15:guide id="2" pos="61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2538" y="-120"/>
      </p:cViewPr>
      <p:guideLst>
        <p:guide orient="horz" pos="8154"/>
        <p:guide pos="6112"/>
      </p:guideLst>
    </p:cSldViewPr>
  </p:slideViewPr>
  <p:notesTextViewPr>
    <p:cViewPr>
      <p:scale>
        <a:sx n="300" d="100"/>
        <a:sy n="3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105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F09860-C775-4F04-924C-311719D187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903A43-BEC2-4FDA-A56F-CBFF3CE4CF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926CA-207C-492A-ABAE-D7D4F48FF8D9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661AF0-8BD9-49EE-9ADC-5CA749E7AD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CD3A2C-3240-4435-9C05-612F7A301B3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3371B-40FA-4118-82B5-830F3BAB0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94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5T03:35:03.9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5T03:35:04.44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05T03:35:20.45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1,'19'0,"7"0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7E792-7FA9-4166-BD5C-E7951D868287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F54B6-1ABB-40B7-A9D3-B6E8EDF05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33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F54B6-1ABB-40B7-A9D3-B6E8EDF050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48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05117" y="9385316"/>
            <a:ext cx="1819135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210239" y="16954119"/>
            <a:ext cx="1498111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70080" y="1211009"/>
            <a:ext cx="19261435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70080" y="1211009"/>
            <a:ext cx="19261435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70080" y="6963299"/>
            <a:ext cx="93096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1021821" y="6963299"/>
            <a:ext cx="930969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70080" y="1211009"/>
            <a:ext cx="19261435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70080" y="6963299"/>
            <a:ext cx="1926143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276542" y="28155948"/>
            <a:ext cx="68485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70080" y="28155948"/>
            <a:ext cx="492236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409150" y="28155948"/>
            <a:ext cx="492236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CA6E8D-03D4-46AF-A815-14CA75FED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9"/>
          <a:stretch/>
        </p:blipFill>
        <p:spPr>
          <a:xfrm>
            <a:off x="0" y="0"/>
            <a:ext cx="21383625" cy="27932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11" Type="http://schemas.openxmlformats.org/officeDocument/2006/relationships/customXml" Target="../ink/ink3.xml"/><Relationship Id="rId10" Type="http://schemas.openxmlformats.org/officeDocument/2006/relationships/customXml" Target="../ink/ink2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0">
            <a:extLst>
              <a:ext uri="{FF2B5EF4-FFF2-40B4-BE49-F238E27FC236}">
                <a16:creationId xmlns:a16="http://schemas.microsoft.com/office/drawing/2014/main" id="{4C379BC1-7944-6892-9FBC-57CF142A0A7C}"/>
              </a:ext>
            </a:extLst>
          </p:cNvPr>
          <p:cNvSpPr txBox="1"/>
          <p:nvPr/>
        </p:nvSpPr>
        <p:spPr>
          <a:xfrm>
            <a:off x="1" y="2789094"/>
            <a:ext cx="2138362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6600" b="1" dirty="0">
                <a:solidFill>
                  <a:srgbClr val="18242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論文標題請用大小</a:t>
            </a:r>
            <a:r>
              <a:rPr lang="en-US" altLang="zh-TW" sz="6600" b="1" dirty="0">
                <a:solidFill>
                  <a:srgbClr val="18242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66</a:t>
            </a:r>
            <a:r>
              <a:rPr lang="zh-TW" altLang="en-US" sz="6600" b="1" dirty="0">
                <a:solidFill>
                  <a:srgbClr val="18242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的標楷體字形</a:t>
            </a:r>
            <a:endParaRPr lang="en-US" sz="6600" b="1" dirty="0">
              <a:solidFill>
                <a:srgbClr val="182428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" name="TextBox 21">
            <a:extLst>
              <a:ext uri="{FF2B5EF4-FFF2-40B4-BE49-F238E27FC236}">
                <a16:creationId xmlns:a16="http://schemas.microsoft.com/office/drawing/2014/main" id="{58BB2DCD-54FA-D050-AFFC-3888AAA32525}"/>
              </a:ext>
            </a:extLst>
          </p:cNvPr>
          <p:cNvSpPr txBox="1"/>
          <p:nvPr/>
        </p:nvSpPr>
        <p:spPr>
          <a:xfrm>
            <a:off x="0" y="3928765"/>
            <a:ext cx="2138362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sz="4400" b="1" dirty="0">
                <a:solidFill>
                  <a:srgbClr val="182428"/>
                </a:solidFill>
                <a:ea typeface="標楷體" panose="03000509000000000000" pitchFamily="65" charset="-120"/>
              </a:rPr>
              <a:t>第一作者</a:t>
            </a:r>
            <a:r>
              <a:rPr lang="en-US" altLang="zh-TW" sz="4400" b="1" kern="100" baseline="30000" dirty="0">
                <a:ea typeface="標楷體" panose="03000509000000000000" pitchFamily="65" charset="-120"/>
              </a:rPr>
              <a:t> 1,*</a:t>
            </a:r>
            <a:r>
              <a:rPr lang="zh-TW" altLang="en-US" sz="4400" b="1" dirty="0">
                <a:solidFill>
                  <a:srgbClr val="182428"/>
                </a:solidFill>
                <a:ea typeface="Roboto" panose="02000000000000000000" pitchFamily="2" charset="0"/>
                <a:cs typeface="Roboto" panose="02000000000000000000" pitchFamily="2" charset="0"/>
              </a:rPr>
              <a:t>、</a:t>
            </a:r>
            <a:r>
              <a:rPr lang="zh-TW" altLang="en-US" sz="4400" b="1" dirty="0">
                <a:solidFill>
                  <a:srgbClr val="182428"/>
                </a:solidFill>
                <a:ea typeface="標楷體" panose="03000509000000000000" pitchFamily="65" charset="-120"/>
              </a:rPr>
              <a:t>第二作者</a:t>
            </a:r>
            <a:r>
              <a:rPr lang="en-US" altLang="zh-TW" sz="4400" b="1" kern="100" baseline="30000" dirty="0">
                <a:ea typeface="標楷體" panose="03000509000000000000" pitchFamily="65" charset="-120"/>
              </a:rPr>
              <a:t>1</a:t>
            </a:r>
            <a:r>
              <a:rPr lang="zh-TW" altLang="en-US" sz="4400" b="1" dirty="0">
                <a:solidFill>
                  <a:srgbClr val="182428"/>
                </a:solidFill>
                <a:ea typeface="Roboto" panose="02000000000000000000" pitchFamily="2" charset="0"/>
                <a:cs typeface="Roboto" panose="02000000000000000000" pitchFamily="2" charset="0"/>
              </a:rPr>
              <a:t> 、</a:t>
            </a:r>
            <a:r>
              <a:rPr lang="zh-TW" altLang="en-US" sz="4400" b="1" dirty="0">
                <a:solidFill>
                  <a:srgbClr val="182428"/>
                </a:solidFill>
                <a:ea typeface="標楷體" panose="03000509000000000000" pitchFamily="65" charset="-120"/>
              </a:rPr>
              <a:t>第三作者</a:t>
            </a:r>
            <a:r>
              <a:rPr lang="en-US" altLang="zh-TW" sz="4400" b="1" kern="100" baseline="30000" dirty="0">
                <a:ea typeface="標楷體" panose="03000509000000000000" pitchFamily="65" charset="-120"/>
              </a:rPr>
              <a:t>1</a:t>
            </a:r>
            <a:r>
              <a:rPr lang="en-US" sz="4400" b="1" dirty="0">
                <a:solidFill>
                  <a:srgbClr val="182428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4" name="TextBox 22">
            <a:extLst>
              <a:ext uri="{FF2B5EF4-FFF2-40B4-BE49-F238E27FC236}">
                <a16:creationId xmlns:a16="http://schemas.microsoft.com/office/drawing/2014/main" id="{388BE01D-E850-B5A7-EC3D-6B1ED851327D}"/>
              </a:ext>
            </a:extLst>
          </p:cNvPr>
          <p:cNvSpPr txBox="1"/>
          <p:nvPr/>
        </p:nvSpPr>
        <p:spPr>
          <a:xfrm>
            <a:off x="0" y="4698206"/>
            <a:ext cx="2138362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4400" kern="100" baseline="30000" dirty="0">
                <a:ea typeface="標楷體" panose="03000509000000000000" pitchFamily="65" charset="-120"/>
              </a:rPr>
              <a:t>1 </a:t>
            </a:r>
            <a:r>
              <a:rPr lang="zh-TW" altLang="en-US" sz="4400" dirty="0">
                <a:solidFill>
                  <a:srgbClr val="182428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Roboto" panose="02000000000000000000" pitchFamily="2" charset="0"/>
              </a:rPr>
              <a:t>機構與部門名稱</a:t>
            </a:r>
            <a:endParaRPr lang="en-US" sz="4400" dirty="0">
              <a:solidFill>
                <a:srgbClr val="182428"/>
              </a:solidFill>
              <a:latin typeface="標楷體" panose="03000509000000000000" pitchFamily="65" charset="-120"/>
              <a:ea typeface="標楷體" panose="03000509000000000000" pitchFamily="65" charset="-120"/>
              <a:cs typeface="Roboto" panose="02000000000000000000" pitchFamily="2" charset="0"/>
            </a:endParaRPr>
          </a:p>
        </p:txBody>
      </p:sp>
      <p:sp>
        <p:nvSpPr>
          <p:cNvPr id="5" name="文字方塊 11">
            <a:extLst>
              <a:ext uri="{FF2B5EF4-FFF2-40B4-BE49-F238E27FC236}">
                <a16:creationId xmlns:a16="http://schemas.microsoft.com/office/drawing/2014/main" id="{46A55D3B-070E-0C70-6367-5D3AF9F96BA6}"/>
              </a:ext>
            </a:extLst>
          </p:cNvPr>
          <p:cNvSpPr txBox="1"/>
          <p:nvPr/>
        </p:nvSpPr>
        <p:spPr>
          <a:xfrm>
            <a:off x="15721012" y="4446687"/>
            <a:ext cx="2590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7F108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作者序與機構名稱請用大小為</a:t>
            </a:r>
            <a:r>
              <a:rPr lang="en-US" altLang="zh-TW" b="1" dirty="0">
                <a:solidFill>
                  <a:srgbClr val="7F108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44</a:t>
            </a:r>
            <a:r>
              <a:rPr lang="zh-TW" altLang="en-US" b="1" dirty="0">
                <a:solidFill>
                  <a:srgbClr val="7F108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的標楷體字形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D41BA90-56D3-4D7C-8615-A70A23826F65}"/>
                  </a:ext>
                </a:extLst>
              </p14:cNvPr>
              <p14:cNvContentPartPr/>
              <p14:nvPr/>
            </p14:nvContentPartPr>
            <p14:xfrm>
              <a:off x="12323958" y="14948624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D41BA90-56D3-4D7C-8615-A70A23826F6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315318" y="1493962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F2E796D-3E91-4CD7-B6AC-C69006F73CC1}"/>
                  </a:ext>
                </a:extLst>
              </p14:cNvPr>
              <p14:cNvContentPartPr/>
              <p14:nvPr/>
            </p14:nvContentPartPr>
            <p14:xfrm>
              <a:off x="26914398" y="19837784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F2E796D-3E91-4CD7-B6AC-C69006F73CC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905398" y="1982914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4888DA6-9E5B-4774-BD00-CFA239BF45FB}"/>
                  </a:ext>
                </a:extLst>
              </p14:cNvPr>
              <p14:cNvContentPartPr/>
              <p14:nvPr/>
            </p14:nvContentPartPr>
            <p14:xfrm>
              <a:off x="-5964042" y="15187304"/>
              <a:ext cx="165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4888DA6-9E5B-4774-BD00-CFA239BF45F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-5973042" y="15178664"/>
                <a:ext cx="342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22">
            <a:extLst>
              <a:ext uri="{FF2B5EF4-FFF2-40B4-BE49-F238E27FC236}">
                <a16:creationId xmlns:a16="http://schemas.microsoft.com/office/drawing/2014/main" id="{12261B01-3C7A-40A5-9416-176446F0AE05}"/>
              </a:ext>
            </a:extLst>
          </p:cNvPr>
          <p:cNvSpPr txBox="1"/>
          <p:nvPr/>
        </p:nvSpPr>
        <p:spPr>
          <a:xfrm>
            <a:off x="23812" y="5509413"/>
            <a:ext cx="2138362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TW" sz="4400" kern="100" baseline="30000" dirty="0">
                <a:ea typeface="標楷體" panose="03000509000000000000" pitchFamily="65" charset="-120"/>
              </a:rPr>
              <a:t>(NSTC XXX-XXXX-X-XXX-XXX)</a:t>
            </a:r>
            <a:endParaRPr lang="en-US" sz="4400" dirty="0">
              <a:solidFill>
                <a:srgbClr val="182428"/>
              </a:solidFill>
              <a:latin typeface="標楷體" panose="03000509000000000000" pitchFamily="65" charset="-120"/>
              <a:ea typeface="標楷體" panose="03000509000000000000" pitchFamily="65" charset="-120"/>
              <a:cs typeface="Roboto" panose="02000000000000000000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66</Words>
  <Application>Microsoft Office PowerPoint</Application>
  <PresentationFormat>Custom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標楷體</vt:lpstr>
      <vt:lpstr>Roboto</vt:lpstr>
      <vt:lpstr>Arial</vt:lpstr>
      <vt:lpstr>Calibri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CTAM 2025_Poster_Template_E (A4</dc:title>
  <dc:creator>owuser</dc:creator>
  <cp:lastModifiedBy>潘國興</cp:lastModifiedBy>
  <cp:revision>10</cp:revision>
  <dcterms:created xsi:type="dcterms:W3CDTF">2025-05-12T09:33:45Z</dcterms:created>
  <dcterms:modified xsi:type="dcterms:W3CDTF">2026-04-08T03:22:54Z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2025-05-12T00:00:00Z</vt:filetime>
  </property>
  <property fmtid="{D5CDD505-2E9C-101B-9397-08002B2CF9AE}" pid="3" name="Creator">
    <vt:lpwstr>Adobe Illustrator CC 23.0 (Windows)</vt:lpwstr>
  </property>
  <property fmtid="{D5CDD505-2E9C-101B-9397-08002B2CF9AE}" pid="4" name="LastSaved">
    <vt:filetime>2025-05-12T00:00:00Z</vt:filetime>
  </property>
  <property fmtid="{D5CDD505-2E9C-101B-9397-08002B2CF9AE}" pid="5" name="Producer">
    <vt:lpwstr>Adobe PDF library 15.00</vt:lpwstr>
  </property>
</Properties>
</file>